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3" r:id="rId5"/>
    <p:sldId id="272" r:id="rId6"/>
    <p:sldId id="271" r:id="rId7"/>
    <p:sldId id="265" r:id="rId8"/>
    <p:sldId id="266" r:id="rId9"/>
    <p:sldId id="267" r:id="rId10"/>
    <p:sldId id="274" r:id="rId11"/>
    <p:sldId id="273" r:id="rId12"/>
    <p:sldId id="261" r:id="rId13"/>
    <p:sldId id="269" r:id="rId14"/>
    <p:sldId id="270" r:id="rId15"/>
    <p:sldId id="275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2008"/>
    <a:srgbClr val="C62635"/>
    <a:srgbClr val="35060B"/>
    <a:srgbClr val="48586F"/>
    <a:srgbClr val="434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85029" autoAdjust="0"/>
  </p:normalViewPr>
  <p:slideViewPr>
    <p:cSldViewPr snapToGrid="0" snapToObjects="1">
      <p:cViewPr>
        <p:scale>
          <a:sx n="25" d="100"/>
          <a:sy n="25" d="100"/>
        </p:scale>
        <p:origin x="2430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7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4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025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44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679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400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633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13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217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725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44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BD7CF-34DE-B74E-A67B-EF2276810DA8}" type="datetimeFigureOut">
              <a:rPr kumimoji="1" lang="zh-TW" altLang="en-US" smtClean="0"/>
              <a:t>2018/8/7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61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1855452"/>
            <a:ext cx="3600000" cy="11981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69" y="1938264"/>
            <a:ext cx="4320000" cy="11821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4674" t="35238" r="8068" b="41533"/>
          <a:stretch/>
        </p:blipFill>
        <p:spPr>
          <a:xfrm>
            <a:off x="5145467" y="4969161"/>
            <a:ext cx="4320000" cy="115544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174520" y="3438469"/>
            <a:ext cx="4320000" cy="432000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381296" y="357187"/>
            <a:ext cx="7906449" cy="4320000"/>
            <a:chOff x="3381296" y="357187"/>
            <a:chExt cx="7906449" cy="4320000"/>
          </a:xfrm>
        </p:grpSpPr>
        <p:sp>
          <p:nvSpPr>
            <p:cNvPr id="5" name="橢圓 4"/>
            <p:cNvSpPr/>
            <p:nvPr/>
          </p:nvSpPr>
          <p:spPr>
            <a:xfrm>
              <a:off x="3381296" y="357187"/>
              <a:ext cx="4320000" cy="4320000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6967745" y="357187"/>
              <a:ext cx="4320000" cy="43200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8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/>
          <p:cNvSpPr/>
          <p:nvPr/>
        </p:nvSpPr>
        <p:spPr>
          <a:xfrm>
            <a:off x="4107200" y="1657914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74" y="2704078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76" y="463218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33" y="289887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78" y="2004205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00" y="3403951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76" y="347664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93" y="174333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55" y="405441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81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16" y="232110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向右箭號 28"/>
          <p:cNvSpPr/>
          <p:nvPr/>
        </p:nvSpPr>
        <p:spPr>
          <a:xfrm rot="1606338" flipH="1">
            <a:off x="4266961" y="2634685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133528" y="108834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710391" y="172896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8" y="23101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8030905" y="2863865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7" y="343288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650213" y="396420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6885659" y="454782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146781" y="3297189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086553" y="258674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244320" y="18889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jinbutuillust.businesscatalyst.com/images/020902.png?crc=39687185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81" y="1790090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jinbutuillust.businesscatalyst.com/images/030403.png?crc=24985689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51" y="177674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9" y="1442937"/>
            <a:ext cx="540000" cy="5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62" y="161894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3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立方體 24"/>
          <p:cNvSpPr/>
          <p:nvPr/>
        </p:nvSpPr>
        <p:spPr>
          <a:xfrm>
            <a:off x="-5070065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立方體 25"/>
          <p:cNvSpPr/>
          <p:nvPr/>
        </p:nvSpPr>
        <p:spPr>
          <a:xfrm>
            <a:off x="-147006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 rot="-1860000">
            <a:off x="10939" y="5558078"/>
            <a:ext cx="2933142" cy="1990453"/>
            <a:chOff x="1152083" y="3465543"/>
            <a:chExt cx="2933142" cy="199045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4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立方體 36"/>
          <p:cNvSpPr/>
          <p:nvPr/>
        </p:nvSpPr>
        <p:spPr>
          <a:xfrm>
            <a:off x="26368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立方體 37"/>
          <p:cNvSpPr/>
          <p:nvPr/>
        </p:nvSpPr>
        <p:spPr>
          <a:xfrm>
            <a:off x="62368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群組 51"/>
          <p:cNvGrpSpPr/>
          <p:nvPr/>
        </p:nvGrpSpPr>
        <p:grpSpPr>
          <a:xfrm rot="-1860000">
            <a:off x="8631834" y="4891661"/>
            <a:ext cx="3815179" cy="2762781"/>
            <a:chOff x="784396" y="3061935"/>
            <a:chExt cx="3815179" cy="2762781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5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立方體 54"/>
          <p:cNvSpPr/>
          <p:nvPr/>
        </p:nvSpPr>
        <p:spPr>
          <a:xfrm>
            <a:off x="12265905" y="4493573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/>
          <p:cNvSpPr/>
          <p:nvPr/>
        </p:nvSpPr>
        <p:spPr>
          <a:xfrm>
            <a:off x="1586590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6975159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2980961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980961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80961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-4741339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-4741339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-4741339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2676002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2676002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2676002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10939" y="7143001"/>
            <a:ext cx="2933142" cy="1990453"/>
            <a:chOff x="1152083" y="3465543"/>
            <a:chExt cx="2933142" cy="1990453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66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立方體 57"/>
          <p:cNvSpPr/>
          <p:nvPr/>
        </p:nvSpPr>
        <p:spPr>
          <a:xfrm>
            <a:off x="2636840" y="8268738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/>
          <p:cNvSpPr/>
          <p:nvPr/>
        </p:nvSpPr>
        <p:spPr>
          <a:xfrm>
            <a:off x="6236840" y="826873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980961" y="954961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980961" y="1019498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980961" y="1084034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70" name="群組 69"/>
          <p:cNvGrpSpPr/>
          <p:nvPr/>
        </p:nvGrpSpPr>
        <p:grpSpPr>
          <a:xfrm rot="-1860000">
            <a:off x="7793957" y="9225129"/>
            <a:ext cx="2979399" cy="2065708"/>
            <a:chOff x="1620176" y="3759008"/>
            <a:chExt cx="2979399" cy="2065708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2517" b="44281"/>
            <a:stretch/>
          </p:blipFill>
          <p:spPr>
            <a:xfrm rot="20940000" flipH="1" flipV="1">
              <a:off x="1620176" y="3759008"/>
              <a:ext cx="1034716" cy="1002929"/>
            </a:xfrm>
            <a:prstGeom prst="rect">
              <a:avLst/>
            </a:prstGeom>
          </p:spPr>
        </p:pic>
        <p:pic>
          <p:nvPicPr>
            <p:cNvPr id="7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立方體 72"/>
          <p:cNvSpPr/>
          <p:nvPr/>
        </p:nvSpPr>
        <p:spPr>
          <a:xfrm>
            <a:off x="10472427" y="8394980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立方體 73"/>
          <p:cNvSpPr/>
          <p:nvPr/>
        </p:nvSpPr>
        <p:spPr>
          <a:xfrm>
            <a:off x="14072427" y="8394980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5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5181681" y="9446016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文字方塊 78"/>
          <p:cNvSpPr txBox="1"/>
          <p:nvPr/>
        </p:nvSpPr>
        <p:spPr>
          <a:xfrm>
            <a:off x="10739127" y="9675859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0739127" y="1032122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0739127" y="10966584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 rot="-1860000">
            <a:off x="16527323" y="8853656"/>
            <a:ext cx="3815179" cy="2762781"/>
            <a:chOff x="784396" y="3061935"/>
            <a:chExt cx="3815179" cy="2762781"/>
          </a:xfrm>
        </p:grpSpPr>
        <p:pic>
          <p:nvPicPr>
            <p:cNvPr id="83" name="圖片 8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8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立方體 84"/>
          <p:cNvSpPr/>
          <p:nvPr/>
        </p:nvSpPr>
        <p:spPr>
          <a:xfrm>
            <a:off x="20161394" y="8455568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立方體 85"/>
          <p:cNvSpPr/>
          <p:nvPr/>
        </p:nvSpPr>
        <p:spPr>
          <a:xfrm>
            <a:off x="23761394" y="845556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24870648" y="9506604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文字方塊 87"/>
          <p:cNvSpPr txBox="1"/>
          <p:nvPr/>
        </p:nvSpPr>
        <p:spPr>
          <a:xfrm>
            <a:off x="20571491" y="973644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20571491" y="1038181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0571491" y="1102717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pic>
        <p:nvPicPr>
          <p:cNvPr id="91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7373944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文字方塊 91"/>
          <p:cNvSpPr txBox="1"/>
          <p:nvPr/>
        </p:nvSpPr>
        <p:spPr>
          <a:xfrm>
            <a:off x="1044740" y="3232656"/>
            <a:ext cx="8509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正常節點打包的區塊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-2050652" y="11929325"/>
            <a:ext cx="14699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擁有 </a:t>
            </a:r>
            <a:r>
              <a:rPr lang="en-US" altLang="zh-TW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51%</a:t>
            </a:r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↑ 算力惡意節點打包的區塊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239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782763"/>
            <a:ext cx="6858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0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3992348" y="1934948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rot="1606338" flipH="1">
            <a:off x="4152109" y="2911719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4808385" y="4827096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006261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709637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653224" y="23234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452466" y="300447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568956" y="3685489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565874" y="20407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88483" y="263057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92510" y="322040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796557" y="381022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324876" y="4400048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jinbutuillust.businesscatalyst.com/images/010201.png?crc=4022410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48" y="229494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jinbutuillust.businesscatalyst.com/images/030102.png?crc=633731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85" y="46739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jinbutuillust.businesscatalyst.com/images/030308.png?crc=42915700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54" y="27389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/>
          <p:cNvSpPr txBox="1"/>
          <p:nvPr/>
        </p:nvSpPr>
        <p:spPr>
          <a:xfrm>
            <a:off x="4890883" y="10263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049547" y="2225932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519698" y="256462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3359408" y="536848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pic>
        <p:nvPicPr>
          <p:cNvPr id="38" name="Picture 16" descr="http://jinbutuillust.businesscatalyst.com/images/020301.png?crc=955815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20" y="3840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81" y="416484"/>
            <a:ext cx="540000" cy="5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8" y="2993157"/>
            <a:ext cx="540000" cy="5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51" y="5268585"/>
            <a:ext cx="540000" cy="54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18" y="283494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9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3992348" y="1934948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rot="1606338" flipH="1">
            <a:off x="4152109" y="2911719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4808385" y="4827096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006261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709637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653224" y="23234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452466" y="300447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568956" y="3685489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565874" y="20407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88483" y="263057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92510" y="322040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796557" y="381022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324876" y="4400048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 flipH="1">
            <a:off x="8334682" y="3621783"/>
            <a:ext cx="8215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8"/>
          <p:cNvCxnSpPr/>
          <p:nvPr/>
        </p:nvCxnSpPr>
        <p:spPr>
          <a:xfrm rot="10800000">
            <a:off x="7173158" y="2310750"/>
            <a:ext cx="1983118" cy="956024"/>
          </a:xfrm>
          <a:prstGeom prst="curvedConnector3">
            <a:avLst>
              <a:gd name="adj1" fmla="val 42649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66" name="Picture 2" descr="http://jinbutuillust.businesscatalyst.com/images/010201.png?crc=4022410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48" y="229494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jinbutuillust.businesscatalyst.com/images/010507.png?crc=40967563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446" y="24104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jinbutuillust.businesscatalyst.com/images/010605.png?crc=4595822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340" y="242625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單箭頭接點 28"/>
          <p:cNvCxnSpPr/>
          <p:nvPr/>
        </p:nvCxnSpPr>
        <p:spPr>
          <a:xfrm flipH="1">
            <a:off x="10158224" y="3621783"/>
            <a:ext cx="8215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弧形接點 32"/>
          <p:cNvCxnSpPr/>
          <p:nvPr/>
        </p:nvCxnSpPr>
        <p:spPr>
          <a:xfrm rot="10800000" flipV="1">
            <a:off x="6913360" y="4335358"/>
            <a:ext cx="4320698" cy="396680"/>
          </a:xfrm>
          <a:prstGeom prst="curvedConnector3">
            <a:avLst>
              <a:gd name="adj1" fmla="val 2531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72" name="Picture 8" descr="http://jinbutuillust.businesscatalyst.com/images/030102.png?crc=633731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85" y="46739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jinbutuillust.businesscatalyst.com/images/030308.png?crc=4291570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54" y="27389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://jinbutuillust.businesscatalyst.com/images/011203.png?crc=415830439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2" y="273282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單箭頭接點 33"/>
          <p:cNvCxnSpPr/>
          <p:nvPr/>
        </p:nvCxnSpPr>
        <p:spPr>
          <a:xfrm>
            <a:off x="1809257" y="3774914"/>
            <a:ext cx="884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弧形接點 40"/>
          <p:cNvCxnSpPr/>
          <p:nvPr/>
        </p:nvCxnSpPr>
        <p:spPr>
          <a:xfrm flipV="1">
            <a:off x="1777656" y="2489559"/>
            <a:ext cx="1790389" cy="59796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4890883" y="10263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194432" y="4699811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3456921" y="53252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6871655" y="426458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pic>
        <p:nvPicPr>
          <p:cNvPr id="11280" name="Picture 16" descr="http://jinbutuillust.businesscatalyst.com/images/020301.png?crc=955815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20" y="3840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3" y="329515"/>
            <a:ext cx="540000" cy="54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96" y="4204856"/>
            <a:ext cx="540000" cy="54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76" y="5137849"/>
            <a:ext cx="540000" cy="54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41" y="1934948"/>
            <a:ext cx="540000" cy="540000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 flipH="1">
            <a:off x="1757226" y="41855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8343674" y="40331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10158224" y="40331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66" y="4040932"/>
            <a:ext cx="360000" cy="36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9" y="3890599"/>
            <a:ext cx="360000" cy="36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067" y="38384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-1341049" y="136423"/>
            <a:ext cx="3600000" cy="4221223"/>
            <a:chOff x="-1341049" y="136423"/>
            <a:chExt cx="3600000" cy="422122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41049" y="136423"/>
              <a:ext cx="3600000" cy="360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文字方塊 5"/>
            <p:cNvSpPr txBox="1"/>
            <p:nvPr/>
          </p:nvSpPr>
          <p:spPr>
            <a:xfrm>
              <a:off x="-1172265" y="3341983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rgbClr val="43414C"/>
                  </a:solidFill>
                  <a:latin typeface="Garamond" panose="02020404030301010803" pitchFamily="18" charset="0"/>
                  <a:ea typeface="標楷體" panose="03000509000000000000" pitchFamily="65" charset="-120"/>
                </a:rPr>
                <a:t>市場分析</a:t>
              </a:r>
              <a:endParaRPr lang="zh-TW" altLang="en-US" sz="6000" b="1" dirty="0">
                <a:solidFill>
                  <a:srgbClr val="43414C"/>
                </a:solidFill>
                <a:latin typeface="Garamond" panose="02020404030301010803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287467" y="136423"/>
            <a:ext cx="3600000" cy="4221223"/>
            <a:chOff x="1969967" y="136423"/>
            <a:chExt cx="3600000" cy="422122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01" t="3334" r="12510" b="47779"/>
            <a:stretch/>
          </p:blipFill>
          <p:spPr>
            <a:xfrm>
              <a:off x="1969967" y="136423"/>
              <a:ext cx="3600000" cy="360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文字方塊 6"/>
            <p:cNvSpPr txBox="1"/>
            <p:nvPr/>
          </p:nvSpPr>
          <p:spPr>
            <a:xfrm>
              <a:off x="2138751" y="3341983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chemeClr val="accent1">
                      <a:lumMod val="50000"/>
                    </a:schemeClr>
                  </a:solidFill>
                  <a:latin typeface="Garamond" panose="02020404030301010803" pitchFamily="18" charset="0"/>
                  <a:ea typeface="標楷體" panose="03000509000000000000" pitchFamily="65" charset="-120"/>
                </a:rPr>
                <a:t>網站架構</a:t>
              </a:r>
              <a:endParaRPr lang="zh-TW" altLang="en-US" sz="6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915983" y="136423"/>
            <a:ext cx="3600000" cy="4221223"/>
            <a:chOff x="5280983" y="136423"/>
            <a:chExt cx="3600000" cy="422122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6" t="17222" r="43920" b="28332"/>
            <a:stretch/>
          </p:blipFill>
          <p:spPr>
            <a:xfrm>
              <a:off x="5280983" y="136423"/>
              <a:ext cx="3600000" cy="360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文字方塊 7"/>
            <p:cNvSpPr txBox="1"/>
            <p:nvPr/>
          </p:nvSpPr>
          <p:spPr>
            <a:xfrm>
              <a:off x="5449767" y="3341983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rgbClr val="C62635"/>
                  </a:solidFill>
                  <a:latin typeface="Garamond" panose="02020404030301010803" pitchFamily="18" charset="0"/>
                  <a:ea typeface="標楷體" panose="03000509000000000000" pitchFamily="65" charset="-120"/>
                </a:rPr>
                <a:t>技術顧問</a:t>
              </a:r>
              <a:endParaRPr lang="zh-TW" altLang="en-US" sz="6000" b="1" dirty="0">
                <a:solidFill>
                  <a:srgbClr val="C62635"/>
                </a:solidFill>
                <a:latin typeface="Garamond" panose="02020404030301010803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9544500" y="136423"/>
            <a:ext cx="3600000" cy="4221223"/>
            <a:chOff x="8592000" y="136423"/>
            <a:chExt cx="3600000" cy="422122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2000" y="136423"/>
              <a:ext cx="3600000" cy="360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文字方塊 8"/>
            <p:cNvSpPr txBox="1"/>
            <p:nvPr/>
          </p:nvSpPr>
          <p:spPr>
            <a:xfrm>
              <a:off x="8760784" y="3341983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rgbClr val="5D2008"/>
                  </a:solidFill>
                  <a:latin typeface="Garamond" panose="02020404030301010803" pitchFamily="18" charset="0"/>
                  <a:ea typeface="標楷體" panose="03000509000000000000" pitchFamily="65" charset="-120"/>
                </a:rPr>
                <a:t>社群經營</a:t>
              </a:r>
              <a:endParaRPr lang="zh-TW" altLang="en-US" sz="6000" b="1" dirty="0">
                <a:solidFill>
                  <a:srgbClr val="5D2008"/>
                </a:solidFill>
                <a:latin typeface="Garamond" panose="02020404030301010803" pitchFamily="18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77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7645400" cy="53975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545494" y="5047708"/>
            <a:ext cx="5101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b="1" spc="1000" smtClean="0">
                <a:latin typeface="Garamond" charset="0"/>
                <a:ea typeface="Garamond" charset="0"/>
                <a:cs typeface="Garamond" charset="0"/>
              </a:rPr>
              <a:t>Haskell</a:t>
            </a:r>
            <a:endParaRPr kumimoji="1" lang="zh-TW" altLang="en-US" sz="9600" b="1" spc="10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3056" r="16800"/>
          <a:stretch/>
        </p:blipFill>
        <p:spPr>
          <a:xfrm>
            <a:off x="1115121" y="388620"/>
            <a:ext cx="407860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96" y="388620"/>
            <a:ext cx="480000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7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ronfeld-cement.dk/wp-content/uploads/2018/06/5213840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1433"/>
            <a:ext cx="582930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9216967" y="1160425"/>
            <a:ext cx="3621202" cy="2361523"/>
            <a:chOff x="464023" y="3094474"/>
            <a:chExt cx="3621202" cy="236152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4023" y="3094474"/>
              <a:ext cx="1494431" cy="1200680"/>
            </a:xfrm>
            <a:prstGeom prst="rect">
              <a:avLst/>
            </a:prstGeom>
          </p:spPr>
        </p:pic>
        <p:pic>
          <p:nvPicPr>
            <p:cNvPr id="5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4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群組 5"/>
          <p:cNvGrpSpPr/>
          <p:nvPr/>
        </p:nvGrpSpPr>
        <p:grpSpPr>
          <a:xfrm>
            <a:off x="6270331" y="3012685"/>
            <a:ext cx="3813697" cy="2782444"/>
            <a:chOff x="785878" y="3042272"/>
            <a:chExt cx="3813697" cy="278244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660000" flipH="1" flipV="1">
              <a:off x="785878" y="3042272"/>
              <a:ext cx="1800000" cy="1800000"/>
            </a:xfrm>
            <a:prstGeom prst="rect">
              <a:avLst/>
            </a:prstGeom>
          </p:spPr>
        </p:pic>
        <p:pic>
          <p:nvPicPr>
            <p:cNvPr id="8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76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50" y="1196400"/>
            <a:ext cx="5400000" cy="54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450" y="1196400"/>
            <a:ext cx="585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883" y="1531800"/>
            <a:ext cx="3761634" cy="288000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-337458" y="-446253"/>
            <a:ext cx="4853600" cy="3600000"/>
            <a:chOff x="-337458" y="-1285857"/>
            <a:chExt cx="4853600" cy="36000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458" y="-1285857"/>
              <a:ext cx="3600000" cy="360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142" y="874143"/>
              <a:ext cx="2304000" cy="1440000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 flipH="1">
            <a:off x="7761877" y="-806253"/>
            <a:ext cx="4853600" cy="3600000"/>
            <a:chOff x="7533277" y="-1285857"/>
            <a:chExt cx="4853600" cy="36000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77" y="-1285857"/>
              <a:ext cx="3600000" cy="3600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877" y="874143"/>
              <a:ext cx="2304000" cy="1440000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 flipH="1">
            <a:off x="7533277" y="2590628"/>
            <a:ext cx="4853600" cy="3600000"/>
            <a:chOff x="7533277" y="-1285857"/>
            <a:chExt cx="4853600" cy="360000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77" y="-1285857"/>
              <a:ext cx="3600000" cy="360000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877" y="874143"/>
              <a:ext cx="2304000" cy="1440000"/>
            </a:xfrm>
            <a:prstGeom prst="rect">
              <a:avLst/>
            </a:prstGeom>
          </p:spPr>
        </p:pic>
      </p:grpSp>
      <p:sp>
        <p:nvSpPr>
          <p:cNvPr id="28" name="文字方塊 27"/>
          <p:cNvSpPr txBox="1"/>
          <p:nvPr/>
        </p:nvSpPr>
        <p:spPr>
          <a:xfrm>
            <a:off x="2648919" y="176981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  <a:endParaRPr lang="zh-TW" altLang="en-US" sz="5400" b="1" dirty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-1251858" y="2518240"/>
            <a:ext cx="4853600" cy="3600000"/>
            <a:chOff x="-337458" y="2518240"/>
            <a:chExt cx="4853600" cy="3600000"/>
          </a:xfrm>
        </p:grpSpPr>
        <p:grpSp>
          <p:nvGrpSpPr>
            <p:cNvPr id="22" name="群組 21"/>
            <p:cNvGrpSpPr/>
            <p:nvPr/>
          </p:nvGrpSpPr>
          <p:grpSpPr>
            <a:xfrm>
              <a:off x="-337458" y="2518240"/>
              <a:ext cx="4853600" cy="3600000"/>
              <a:chOff x="-337458" y="-1285857"/>
              <a:chExt cx="4853600" cy="3600000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7458" y="-1285857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142" y="874143"/>
                <a:ext cx="2304000" cy="1440000"/>
              </a:xfrm>
              <a:prstGeom prst="rect">
                <a:avLst/>
              </a:prstGeom>
            </p:spPr>
          </p:pic>
        </p:grpSp>
        <p:sp>
          <p:nvSpPr>
            <p:cNvPr id="31" name="文字方塊 30"/>
            <p:cNvSpPr txBox="1"/>
            <p:nvPr/>
          </p:nvSpPr>
          <p:spPr>
            <a:xfrm>
              <a:off x="2676402" y="4734307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400" b="1" dirty="0">
                  <a:latin typeface="Garamond" panose="02020404030301010803" pitchFamily="18" charset="0"/>
                  <a:ea typeface="標楷體" panose="03000509000000000000" pitchFamily="65" charset="-120"/>
                </a:rPr>
                <a:t>轉帳</a:t>
              </a: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7960758" y="488058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8129047" y="138970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5">
            <a:clrChange>
              <a:clrFrom>
                <a:srgbClr val="CD4B33"/>
              </a:clrFrom>
              <a:clrTo>
                <a:srgbClr val="CD4B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76" y="4003910"/>
            <a:ext cx="426600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72" y="633314"/>
            <a:ext cx="900000" cy="9000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33" y="3418240"/>
            <a:ext cx="900000" cy="90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7" y="341409"/>
            <a:ext cx="900000" cy="90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01" y="368514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 rot="-1860000">
            <a:off x="181347" y="2865299"/>
            <a:ext cx="3813697" cy="2782444"/>
            <a:chOff x="785878" y="3042272"/>
            <a:chExt cx="3813697" cy="278244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660000" flipH="1" flipV="1">
              <a:off x="785878" y="3042272"/>
              <a:ext cx="1800000" cy="1800000"/>
            </a:xfrm>
            <a:prstGeom prst="rect">
              <a:avLst/>
            </a:prstGeom>
          </p:spPr>
        </p:pic>
        <p:pic>
          <p:nvPicPr>
            <p:cNvPr id="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立方體 4"/>
          <p:cNvSpPr/>
          <p:nvPr/>
        </p:nvSpPr>
        <p:spPr>
          <a:xfrm>
            <a:off x="3819103" y="2485851"/>
            <a:ext cx="5967809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立方體 5"/>
          <p:cNvSpPr/>
          <p:nvPr/>
        </p:nvSpPr>
        <p:spPr>
          <a:xfrm>
            <a:off x="9499845" y="2485851"/>
            <a:ext cx="3240000" cy="3600000"/>
          </a:xfrm>
          <a:prstGeom prst="cube">
            <a:avLst>
              <a:gd name="adj" fmla="val 2771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2052938" y="3517837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834728" y="3300912"/>
            <a:ext cx="49126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Bob 30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34728" y="4211907"/>
            <a:ext cx="5071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Cindy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5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 smtClean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834728" y="5122902"/>
            <a:ext cx="5074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Bob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110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 smtClean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298889" y="2212258"/>
            <a:ext cx="10209805" cy="4041058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弧形箭號 (左彎) 11"/>
          <p:cNvSpPr/>
          <p:nvPr/>
        </p:nvSpPr>
        <p:spPr>
          <a:xfrm rot="16200000">
            <a:off x="6433807" y="-2981394"/>
            <a:ext cx="1800000" cy="9000000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67120" y="1025806"/>
            <a:ext cx="796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根據前面的鑰匙 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+ 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交易紀錄 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+ 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紀錄人</a:t>
            </a:r>
            <a:endParaRPr lang="en-US" altLang="zh-TW" sz="3600" b="1" dirty="0" smtClean="0">
              <a:solidFill>
                <a:schemeClr val="accent2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自動產生一個獨一無二的鑰匙孔</a:t>
            </a:r>
            <a:endParaRPr lang="zh-TW" altLang="en-US" sz="3600" b="1" dirty="0">
              <a:solidFill>
                <a:schemeClr val="accent2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716257" y="471947"/>
            <a:ext cx="13694838" cy="5987847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-716257" y="405660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區塊鏈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003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立方體 24"/>
          <p:cNvSpPr/>
          <p:nvPr/>
        </p:nvSpPr>
        <p:spPr>
          <a:xfrm>
            <a:off x="-5070065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立方體 25"/>
          <p:cNvSpPr/>
          <p:nvPr/>
        </p:nvSpPr>
        <p:spPr>
          <a:xfrm>
            <a:off x="-147006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 rot="-1860000">
            <a:off x="10939" y="5558078"/>
            <a:ext cx="2933142" cy="1990453"/>
            <a:chOff x="1152083" y="3465543"/>
            <a:chExt cx="2933142" cy="199045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4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立方體 36"/>
          <p:cNvSpPr/>
          <p:nvPr/>
        </p:nvSpPr>
        <p:spPr>
          <a:xfrm>
            <a:off x="26368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立方體 37"/>
          <p:cNvSpPr/>
          <p:nvPr/>
        </p:nvSpPr>
        <p:spPr>
          <a:xfrm>
            <a:off x="62368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 rot="-1860000">
            <a:off x="7791670" y="5323722"/>
            <a:ext cx="2979399" cy="2065708"/>
            <a:chOff x="1620176" y="3759008"/>
            <a:chExt cx="2979399" cy="206570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2517" b="44281"/>
            <a:stretch/>
          </p:blipFill>
          <p:spPr>
            <a:xfrm rot="20940000" flipH="1" flipV="1">
              <a:off x="1620176" y="3759008"/>
              <a:ext cx="1034716" cy="1002929"/>
            </a:xfrm>
            <a:prstGeom prst="rect">
              <a:avLst/>
            </a:prstGeom>
          </p:spPr>
        </p:pic>
        <p:pic>
          <p:nvPicPr>
            <p:cNvPr id="30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立方體 30"/>
          <p:cNvSpPr/>
          <p:nvPr/>
        </p:nvSpPr>
        <p:spPr>
          <a:xfrm>
            <a:off x="104701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立方體 31"/>
          <p:cNvSpPr/>
          <p:nvPr/>
        </p:nvSpPr>
        <p:spPr>
          <a:xfrm>
            <a:off x="140701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5179394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/>
          <p:cNvGrpSpPr/>
          <p:nvPr/>
        </p:nvGrpSpPr>
        <p:grpSpPr>
          <a:xfrm rot="-1860000">
            <a:off x="16508547" y="4891661"/>
            <a:ext cx="3815179" cy="2762781"/>
            <a:chOff x="784396" y="3061935"/>
            <a:chExt cx="3815179" cy="2762781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5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立方體 54"/>
          <p:cNvSpPr/>
          <p:nvPr/>
        </p:nvSpPr>
        <p:spPr>
          <a:xfrm>
            <a:off x="20142618" y="4493573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/>
          <p:cNvSpPr/>
          <p:nvPr/>
        </p:nvSpPr>
        <p:spPr>
          <a:xfrm>
            <a:off x="23742618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24851872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2980961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980961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80961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-4741339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-4741339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-4741339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736840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736840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736840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0552715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0552715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0552715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10939" y="7143001"/>
            <a:ext cx="2933142" cy="1990453"/>
            <a:chOff x="1152083" y="3465543"/>
            <a:chExt cx="2933142" cy="1990453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66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立方體 57"/>
          <p:cNvSpPr/>
          <p:nvPr/>
        </p:nvSpPr>
        <p:spPr>
          <a:xfrm>
            <a:off x="2636840" y="8268738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/>
          <p:cNvSpPr/>
          <p:nvPr/>
        </p:nvSpPr>
        <p:spPr>
          <a:xfrm>
            <a:off x="6236840" y="826873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980961" y="954961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980961" y="1019498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980961" y="1084034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pic>
        <p:nvPicPr>
          <p:cNvPr id="63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7407657" y="9411517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/>
          <p:nvPr/>
        </p:nvCxnSpPr>
        <p:spPr>
          <a:xfrm flipH="1">
            <a:off x="3235433" y="8093573"/>
            <a:ext cx="3775166" cy="3775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3235433" y="8093573"/>
            <a:ext cx="3775166" cy="3775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4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/>
          <p:cNvSpPr/>
          <p:nvPr/>
        </p:nvSpPr>
        <p:spPr>
          <a:xfrm>
            <a:off x="4107200" y="1657914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699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74" y="2704078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62" y="4516074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33" y="2917802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78" y="2004205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00" y="3403951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76" y="3473590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93" y="180622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55" y="4029379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52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16" y="2362014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向右箭號 28"/>
          <p:cNvSpPr/>
          <p:nvPr/>
        </p:nvSpPr>
        <p:spPr>
          <a:xfrm rot="1606338" flipH="1">
            <a:off x="4266961" y="2634685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5746346" y="1075096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6901299" y="108834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710391" y="172896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8" y="23101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8030905" y="2863865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7" y="343288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650213" y="396420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4737543" y="440268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146781" y="3297189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086553" y="258674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244320" y="18889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jinbutuillust.businesscatalyst.com/images/020902.png?crc=39687185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81" y="1790090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jinbutuillust.businesscatalyst.com/images/030403.png?crc=24985689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51" y="177674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jinbutuillust.businesscatalyst.com/images/110201.png?crc=1781078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093" y="36283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jinbutuillust.businesscatalyst.com/images/060401.png?crc=37866816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042" y="1919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93" y="377114"/>
            <a:ext cx="540000" cy="54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9" y="1442937"/>
            <a:ext cx="540000" cy="5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62" y="1618947"/>
            <a:ext cx="540000" cy="54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5" y="46862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4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176</Words>
  <Application>Microsoft Office PowerPoint</Application>
  <PresentationFormat>寬螢幕</PresentationFormat>
  <Paragraphs>61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新細明體</vt:lpstr>
      <vt:lpstr>標楷體</vt:lpstr>
      <vt:lpstr>Arial</vt:lpstr>
      <vt:lpstr>Calibri</vt:lpstr>
      <vt:lpstr>Calibri Light</vt:lpstr>
      <vt:lpstr>Garamond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Sean Chen</cp:lastModifiedBy>
  <cp:revision>33</cp:revision>
  <dcterms:created xsi:type="dcterms:W3CDTF">2018-06-03T00:57:49Z</dcterms:created>
  <dcterms:modified xsi:type="dcterms:W3CDTF">2018-08-07T06:42:16Z</dcterms:modified>
</cp:coreProperties>
</file>